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veat" panose="020B0604020202020204" charset="0"/>
      <p:regular r:id="rId17"/>
      <p:bold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2f9d767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2f9d767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f9d767a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f9d767a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2f9d767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2f9d767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c04141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4c04141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1cadca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1cadcad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2f9d767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2f9d767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f9d767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f9d767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2fefdf9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2fefdf9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fefdf9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2fefdf9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2f9d767a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2f9d767a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f9d767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f9d767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2f9d767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2f9d767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2fefdf9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2fefdf9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ymouthgifted.weebly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jmkac.org/home.html" TargetMode="External"/><Relationship Id="rId5" Type="http://schemas.openxmlformats.org/officeDocument/2006/relationships/hyperlink" Target="https://www.plymoutharts.org/" TargetMode="External"/><Relationship Id="rId4" Type="http://schemas.openxmlformats.org/officeDocument/2006/relationships/hyperlink" Target="http://www.plymouth.k12.wi.us/Schools/COM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g.org/annual-conferenc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kidshouldseethis.com/" TargetMode="External"/><Relationship Id="rId7" Type="http://schemas.openxmlformats.org/officeDocument/2006/relationships/hyperlink" Target="http://www.iqflash.com/skyscraper-puzzle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mart-games.org/en/set/open_cards" TargetMode="External"/><Relationship Id="rId5" Type="http://schemas.openxmlformats.org/officeDocument/2006/relationships/hyperlink" Target="https://code.org/learn" TargetMode="External"/><Relationship Id="rId4" Type="http://schemas.openxmlformats.org/officeDocument/2006/relationships/hyperlink" Target="https://www.byrdseed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schwab@gc.plymouth.k12.wi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barrington@gc.plymouth.k12.wi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7/15/learning/our-2020-21-student-contest-calenda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ymouth.k12.wi.us/Schools/PHS/activiti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2872675" y="1578400"/>
            <a:ext cx="5682000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PEGASUS 2020-2021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and Greet &amp;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Roy Schwab and Jessica Barrington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800" y="589804"/>
            <a:ext cx="1668124" cy="11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your GT child outside the school day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1101225" y="1392950"/>
            <a:ext cx="7235100" cy="3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Best place to look for opportunities outside of school: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www.plymouthgifted.weebly.com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Community Education offers some wonderful, local courses: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http://www.plymouth.k12.wi.us/Schools/COM/index.html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Theater Groups- TYA, Sheboygan Theatre Company, Lakeshore Productions, Inc., Dare to Dream, etc.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Plymouth Arts Center provides many opportunities: 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https://www.plymoutharts.org/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John Michael Kohler Arts Center also provides many opportunities: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https://www.jmkac.org/home.html</a:t>
            </a:r>
            <a:r>
              <a:rPr lang="en" sz="1800"/>
              <a:t> 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Adults to Learn and Grow!</a:t>
            </a: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WATG Conference- VIRTUAL - October 18 -20 2020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Hands On, Minds On- Now More than Ever!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Teen Conference and Parent Conferences offered</a:t>
            </a:r>
            <a:endParaRPr sz="18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https://www.watg.org/annual-conference.html</a:t>
            </a:r>
            <a:endParaRPr sz="2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Inservice Dates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January 25th, 2021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Virtual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Topic: Family Game Night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Spring 2021- TBD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for All!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1297500" y="1168375"/>
            <a:ext cx="70389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Kids Should See This... Smart videos for curious minds of all ages: 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https://thekidshouldseethis.com/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Ian Byrd: </a:t>
            </a:r>
            <a:r>
              <a:rPr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https://www.byrdseed.com/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Coding: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https://code.org/learn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Set- online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Skyscraper- online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Ian Byrd: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https://www.byrdseed.com/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Snake Oil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Tangrams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Qwirkle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1230350" y="8369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Questions or Comments:</a:t>
            </a:r>
            <a:endParaRPr sz="3000"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1351200" y="1997300"/>
            <a:ext cx="70389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Roy Schwab: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rschwab@gc.plymouth.k12.wi.us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Jessica Barrington: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jbarrington@gc.plymouth.k12.wi.us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1141525" y="3344875"/>
            <a:ext cx="65805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THANK YOU!</a:t>
            </a:r>
            <a:endParaRPr sz="78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2501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Roy Schwab, MEd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PJSD Pegasus/GT Coordinator H.S. &amp; Elem.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74575" y="1198100"/>
            <a:ext cx="7125900" cy="39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Bachelor’s Degrees: Lakeland University in Education</a:t>
            </a:r>
            <a:br>
              <a:rPr lang="en" sz="1800"/>
            </a:br>
            <a:r>
              <a:rPr lang="en" sz="1800"/>
              <a:t>and Theater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Master’s Degree: Cardinal Stritch University in </a:t>
            </a:r>
            <a:br>
              <a:rPr lang="en" sz="1800"/>
            </a:br>
            <a:r>
              <a:rPr lang="en" sz="1800"/>
              <a:t>Educational Technology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Adjunct Professor for Viterbo University, UW-Green Bay, and Marian College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PJSD Health and Wellness Leader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Strong background in STEAM learning and Animal Science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Musical Theater Director and Actor for 40+ years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Professional Announcer and Steward for National Horse Shows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Fitness, wellness, downhill skiing, technology &amp;  family time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BEST part of life is being a Dad and Grandpa!</a:t>
            </a:r>
            <a:endParaRPr sz="1800"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l="12327" t="9397" r="18649" b="24280"/>
          <a:stretch/>
        </p:blipFill>
        <p:spPr>
          <a:xfrm>
            <a:off x="5291225" y="76925"/>
            <a:ext cx="1020675" cy="122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905" y="76925"/>
            <a:ext cx="1820299" cy="23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852099" y="2908100"/>
            <a:ext cx="2399476" cy="180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 Barrington MEd</a:t>
            </a:r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1297500" y="1170775"/>
            <a:ext cx="35307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Bachelor’s Degree: 2006 UWO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Master’s Degree: 2014 UWGB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Beginning 14th year at Riverview Middle School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German Cultures and Pegasus Teacher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Cross Country Coach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Math Club Coach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Spelling Bee Coordinator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700" y="80575"/>
            <a:ext cx="2648137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250" y="2888725"/>
            <a:ext cx="2909474" cy="193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1178425" y="5662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your GT child at Fairview, Horizon, and Parkview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1297500" y="1544400"/>
            <a:ext cx="7215600" cy="3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First-fourth  graders at Fairview, Horizon, and Parkview receive enrichment in grade level cohorts each week, along with additional opportunities and resources on each grade level/school Google Classroom. Virtual students use the Google Classroom resources.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Topics are varied, interest based, chosen with the input of the students through student surveys. Topics include: team building/problem solving activities, computer coding and robotics activities, STEAM activities, theater/performance activities, extension of classroom activities, and more...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Additional Elementary G.T. Opportunities:</a:t>
            </a:r>
            <a:endParaRPr b="1"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1052550" y="1116150"/>
            <a:ext cx="7797600" cy="3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Pegasus Google Classroom Choice Boards with many opportunities.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York Times has a variety of contests geared toward the G.T. student throughout the year. </a:t>
            </a:r>
            <a:r>
              <a:rPr lang="en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https://www.nytimes.com/2020/07/15/learning/our-2020-21-student-contest-calendar.html</a:t>
            </a:r>
            <a:r>
              <a:rPr lang="en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" sz="1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Weekly Pegasus/GT Thursday Thoughts sent out in Skyward contain many opportunities available throughout the year.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CESA 7 GT Consortium works collaboratively to provide resources and opportunities.</a:t>
            </a:r>
            <a:endParaRPr sz="18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" sz="1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4th Grade Safety Patrol</a:t>
            </a:r>
            <a:endParaRPr sz="18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" sz="1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Elementary STEAM Day</a:t>
            </a:r>
            <a:endParaRPr sz="18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your GT child within the school day at Riverview</a:t>
            </a: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3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Fifth graders at Riverview receive enrichment within their homeroom pod for 30 minutes one time in a six day rotation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will be given choices for activities to work on this school year.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will NOT be required to work on things outside of their PEGASUS meeting time.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STEAM activities and challenging activities will be offered in person. Online students may participate from home if they choose.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DO NOT have to participate. If they choose to NOT participate, they must have written parent permission. 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your GT child within the school day at Riverview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297500" y="1216900"/>
            <a:ext cx="7038900" cy="3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Sixth through Eighth Graders receive enrichment within the </a:t>
            </a:r>
            <a:r>
              <a:rPr lang="en" sz="1600"/>
              <a:t>classroom setting- transition model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Placements are considered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Academy- Nine week online LA enrichment course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Takes place of regular LA class- occasionally students are required to complete some coursework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Face to face meetings, weekly check ins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Ability to self motivate/monitor, high ability readers and writers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Variety of course offerings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Opportunities through our CESA 7 GT Consortium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Artistic Retreat, Young Authors, Great Decisions- virtual this year</a:t>
            </a:r>
            <a:endParaRPr sz="16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Extracurriculars at Riverview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1325250" y="840300"/>
            <a:ext cx="6983400" cy="3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Sports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XC, Volleyball, Basketball, Wrestling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Musical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Forensics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Chess  Club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Math Club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Yearbook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Council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Green Team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Jazz Band/Show Choir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450" y="1763225"/>
            <a:ext cx="2527724" cy="200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Opportunities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1052550" y="1060925"/>
            <a:ext cx="7038900" cy="3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GT High School Advisories and GT Coordinator Office Hours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Passion Project Independent Study course option for GT juniors and seniors through the GT Coordinator.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wide variety of clubs and extracurriculars available to high school students that are very applicable to the GT students: </a:t>
            </a:r>
            <a:r>
              <a:rPr lang="en" sz="1200" b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http://www.plymouth.k12.wi.us/Schools/PHS/activities.html</a:t>
            </a: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22727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There are many club extension activities that can enhance the G.T. student high school experience!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22727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Advanced placement courses through recommendation, past performance and teacher approval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There are out of school competitions and opportunities, such as: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048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○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Math Competitions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048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○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Academic Bowl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○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Model UN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○"/>
            </a:pPr>
            <a:r>
              <a:rPr lang="en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many more...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On-screen Show (16:9)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Caveat</vt:lpstr>
      <vt:lpstr>Comic Sans MS</vt:lpstr>
      <vt:lpstr>Lato</vt:lpstr>
      <vt:lpstr>Montserrat</vt:lpstr>
      <vt:lpstr>Arial</vt:lpstr>
      <vt:lpstr>Verdana</vt:lpstr>
      <vt:lpstr>Focus</vt:lpstr>
      <vt:lpstr>PEGASUS 2020-2021 Meet and Greet &amp;  Opportunities  </vt:lpstr>
      <vt:lpstr>Roy Schwab, MEd PJSD Pegasus/GT Coordinator H.S. &amp; Elem.</vt:lpstr>
      <vt:lpstr>Jessica Barrington MEd</vt:lpstr>
      <vt:lpstr>Opportunities for your GT child at Fairview, Horizon, and Parkview</vt:lpstr>
      <vt:lpstr>Additional Elementary G.T. Opportunities:</vt:lpstr>
      <vt:lpstr>Opportunities for your GT child within the school day at Riverview</vt:lpstr>
      <vt:lpstr>Opportunities for your GT child within the school day at Riverview</vt:lpstr>
      <vt:lpstr>Extracurriculars at Riverview</vt:lpstr>
      <vt:lpstr>High School Opportunities</vt:lpstr>
      <vt:lpstr>Opportunities for your GT child outside the school day</vt:lpstr>
      <vt:lpstr>Opportunities for Adults to Learn and Grow!</vt:lpstr>
      <vt:lpstr>Future Inservice Dates</vt:lpstr>
      <vt:lpstr>Activities for All!</vt:lpstr>
      <vt:lpstr>Questions or Comments: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 2020-2021 Meet and Greet &amp;  Opportunities  </dc:title>
  <dc:creator>Leroy Schwab</dc:creator>
  <cp:lastModifiedBy>Leroy Schwab</cp:lastModifiedBy>
  <cp:revision>1</cp:revision>
  <dcterms:modified xsi:type="dcterms:W3CDTF">2020-12-17T15:20:47Z</dcterms:modified>
</cp:coreProperties>
</file>